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6DC932-605C-A94D-E32C-F02D6F710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506" y="2667699"/>
            <a:ext cx="10440988" cy="982908"/>
          </a:xfrm>
        </p:spPr>
        <p:txBody>
          <a:bodyPr/>
          <a:lstStyle/>
          <a:p>
            <a:r>
              <a:rPr lang="it-IT" dirty="0"/>
              <a:t>https://www.starcomics.com/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15A4C5-EC68-8939-4D03-660F4C6C6605}"/>
              </a:ext>
            </a:extLst>
          </p:cNvPr>
          <p:cNvSpPr/>
          <p:nvPr/>
        </p:nvSpPr>
        <p:spPr>
          <a:xfrm>
            <a:off x="3781728" y="1472670"/>
            <a:ext cx="4058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URL DEL SITO:</a:t>
            </a:r>
          </a:p>
        </p:txBody>
      </p:sp>
    </p:spTree>
    <p:extLst>
      <p:ext uri="{BB962C8B-B14F-4D97-AF65-F5344CB8AC3E}">
        <p14:creationId xmlns:p14="http://schemas.microsoft.com/office/powerpoint/2010/main" val="42460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716A6CC-A6C5-6897-70DF-B12DCCC7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743"/>
            <a:ext cx="12192000" cy="559041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47B1FE4-C98B-CA3A-5DEE-EC49334E8924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(9\9):</a:t>
            </a:r>
          </a:p>
        </p:txBody>
      </p:sp>
    </p:spTree>
    <p:extLst>
      <p:ext uri="{BB962C8B-B14F-4D97-AF65-F5344CB8AC3E}">
        <p14:creationId xmlns:p14="http://schemas.microsoft.com/office/powerpoint/2010/main" val="23375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7DC7D8-C6BD-6601-55CB-89A3201E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9" y="985620"/>
            <a:ext cx="11296217" cy="58723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6855359-57B8-DB8A-0C52-A9F33F2AA491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(1\9):</a:t>
            </a:r>
          </a:p>
        </p:txBody>
      </p:sp>
    </p:spTree>
    <p:extLst>
      <p:ext uri="{BB962C8B-B14F-4D97-AF65-F5344CB8AC3E}">
        <p14:creationId xmlns:p14="http://schemas.microsoft.com/office/powerpoint/2010/main" val="105486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D26AB34-0E61-76FB-9701-9CB5247B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044093"/>
            <a:ext cx="12192000" cy="572615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2F9B073-45FD-29B8-00F2-C9E125E39CFA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(2\9):</a:t>
            </a:r>
          </a:p>
        </p:txBody>
      </p:sp>
    </p:spTree>
    <p:extLst>
      <p:ext uri="{BB962C8B-B14F-4D97-AF65-F5344CB8AC3E}">
        <p14:creationId xmlns:p14="http://schemas.microsoft.com/office/powerpoint/2010/main" val="229158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BCE71A-C3FE-D301-D1B0-B3623B36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187"/>
            <a:ext cx="12192000" cy="577719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12E4C71-702F-C2F9-76D1-66B4A2B51A88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(3\9):</a:t>
            </a:r>
          </a:p>
        </p:txBody>
      </p:sp>
    </p:spTree>
    <p:extLst>
      <p:ext uri="{BB962C8B-B14F-4D97-AF65-F5344CB8AC3E}">
        <p14:creationId xmlns:p14="http://schemas.microsoft.com/office/powerpoint/2010/main" val="326310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7DFB73C-89A9-CC2C-DF8D-765883AB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139"/>
            <a:ext cx="12192000" cy="551058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C25DCE-292B-62EB-48B0-03C0813D1F6C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(4\9):</a:t>
            </a:r>
          </a:p>
        </p:txBody>
      </p:sp>
    </p:spTree>
    <p:extLst>
      <p:ext uri="{BB962C8B-B14F-4D97-AF65-F5344CB8AC3E}">
        <p14:creationId xmlns:p14="http://schemas.microsoft.com/office/powerpoint/2010/main" val="123665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98E1194-C153-A249-5530-66E3D0D3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317"/>
            <a:ext cx="12192000" cy="570404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ABD6363-8766-3281-A159-1ABC956174F3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(5\9):</a:t>
            </a:r>
          </a:p>
        </p:txBody>
      </p:sp>
    </p:spTree>
    <p:extLst>
      <p:ext uri="{BB962C8B-B14F-4D97-AF65-F5344CB8AC3E}">
        <p14:creationId xmlns:p14="http://schemas.microsoft.com/office/powerpoint/2010/main" val="244455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FF73C6C-D22A-8CF0-9BBF-7CB05B3F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149"/>
            <a:ext cx="12192000" cy="5761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F29C682-07EC-F0B9-7DCB-16F063556CA3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(6\9):</a:t>
            </a:r>
          </a:p>
        </p:txBody>
      </p:sp>
    </p:spTree>
    <p:extLst>
      <p:ext uri="{BB962C8B-B14F-4D97-AF65-F5344CB8AC3E}">
        <p14:creationId xmlns:p14="http://schemas.microsoft.com/office/powerpoint/2010/main" val="348480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998352A-CF2A-E57D-554E-3309655A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998"/>
            <a:ext cx="12192000" cy="565323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A620555-A11D-B201-8B23-5EBDCAA3A273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(7\9):</a:t>
            </a:r>
          </a:p>
        </p:txBody>
      </p:sp>
    </p:spTree>
    <p:extLst>
      <p:ext uri="{BB962C8B-B14F-4D97-AF65-F5344CB8AC3E}">
        <p14:creationId xmlns:p14="http://schemas.microsoft.com/office/powerpoint/2010/main" val="170568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4543E32-04F5-4447-52E0-64605312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916"/>
            <a:ext cx="12192000" cy="524629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26E4E0F-5DF8-EA9F-32BB-93FA454A2786}"/>
              </a:ext>
            </a:extLst>
          </p:cNvPr>
          <p:cNvSpPr/>
          <p:nvPr/>
        </p:nvSpPr>
        <p:spPr>
          <a:xfrm>
            <a:off x="336522" y="117446"/>
            <a:ext cx="10210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SERIE DI SCREENSHOT DELLA PAGINA (8\9):</a:t>
            </a:r>
          </a:p>
        </p:txBody>
      </p:sp>
    </p:spTree>
    <p:extLst>
      <p:ext uri="{BB962C8B-B14F-4D97-AF65-F5344CB8AC3E}">
        <p14:creationId xmlns:p14="http://schemas.microsoft.com/office/powerpoint/2010/main" val="1973406564"/>
      </p:ext>
    </p:extLst>
  </p:cSld>
  <p:clrMapOvr>
    <a:masterClrMapping/>
  </p:clrMapOvr>
</p:sld>
</file>

<file path=ppt/theme/theme1.xml><?xml version="1.0" encoding="utf-8"?>
<a:theme xmlns:a="http://schemas.openxmlformats.org/drawingml/2006/main" name="Goccia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TM04033925[[fn=Goccia]]</Template>
  <TotalTime>20</TotalTime>
  <Words>84</Words>
  <Application>Microsoft Office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Tw Cen MT</vt:lpstr>
      <vt:lpstr>Goccia</vt:lpstr>
      <vt:lpstr>https://www.starcomics.com/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https://www.starcomics.com/</dc:title>
  <dc:creator>ALFIO MAZZAGLIA</dc:creator>
  <cp:lastModifiedBy>ALFIO MAZZAGLIA</cp:lastModifiedBy>
  <cp:revision>1</cp:revision>
  <dcterms:created xsi:type="dcterms:W3CDTF">2024-03-25T18:01:11Z</dcterms:created>
  <dcterms:modified xsi:type="dcterms:W3CDTF">2024-03-25T18:21:12Z</dcterms:modified>
</cp:coreProperties>
</file>